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A9A"/>
    <a:srgbClr val="BF1D2D"/>
    <a:srgbClr val="983695"/>
    <a:srgbClr val="FFC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841"/>
    <p:restoredTop sz="96018"/>
  </p:normalViewPr>
  <p:slideViewPr>
    <p:cSldViewPr snapToGrid="0">
      <p:cViewPr>
        <p:scale>
          <a:sx n="30" d="100"/>
          <a:sy n="30" d="100"/>
        </p:scale>
        <p:origin x="144" y="-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310890"/>
            <a:ext cx="26158886" cy="2845426"/>
          </a:xfrm>
        </p:spPr>
        <p:txBody>
          <a:bodyPr anchor="ctr">
            <a:normAutofit/>
          </a:bodyPr>
          <a:lstStyle>
            <a:lvl1pPr algn="ctr">
              <a:defRPr sz="8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641" y="10016836"/>
            <a:ext cx="26158886" cy="30341455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9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ug Discover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1563541" y="3048000"/>
            <a:ext cx="6630251" cy="1472282"/>
          </a:xfrm>
          <a:prstGeom prst="rect">
            <a:avLst/>
          </a:prstGeom>
          <a:solidFill>
            <a:srgbClr val="BF1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DRUG DISCOVERY &amp; MEDICINAL CHEMISTERY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876B0-83A2-3FCC-72B0-69E0082DEA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59642D-59A4-736D-D008-8FD08E1E535B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78BB60F-0F8C-B8E3-C75A-EA5E5C6E7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8EEE0E-B14F-8A13-3076-525F00B523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CD9C66C-08E4-7C8E-3694-1F7BB398A36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63F82B8-A71A-EEFC-443A-0B72BACF08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6E43C9D-7678-3E4C-D60A-A831F769B8A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E055E11C-91C2-BB60-12B9-E0A6861959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A57133-5963-E805-A173-8BC955C32FB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BEDE74E-AFFD-7BBF-A754-7BD95D55BB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4030D8-9933-1C6B-C3DE-A2EB0CFF6F17}"/>
              </a:ext>
            </a:extLst>
          </p:cNvPr>
          <p:cNvSpPr/>
          <p:nvPr userDrawn="1"/>
        </p:nvSpPr>
        <p:spPr>
          <a:xfrm>
            <a:off x="20390415" y="3048000"/>
            <a:ext cx="1173126" cy="14722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EP</a:t>
            </a:r>
          </a:p>
        </p:txBody>
      </p:sp>
    </p:spTree>
    <p:extLst>
      <p:ext uri="{BB962C8B-B14F-4D97-AF65-F5344CB8AC3E}">
        <p14:creationId xmlns:p14="http://schemas.microsoft.com/office/powerpoint/2010/main" val="22720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ug Delivery &amp; Formulatio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3513143" y="2960915"/>
            <a:ext cx="4680648" cy="155936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DRUG DELIVERY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&amp; FORMULATION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AAA7AE-0E2F-0E12-C525-661253967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D11537-C889-F8E6-7E02-444E8EC19FD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754D131-D19B-6EFC-4716-079D05F3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0E19D433-1FC1-CE4D-9433-B07E5F1FABA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3E867A2-03D5-7BBF-F513-313E09903C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195E0E1-3D2C-F09A-069E-2EC5D2A02D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255B9E7-D25D-6ED7-8599-C3936ABF8C2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05F203D-376C-3119-A121-FDD95E1FCE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BEDD31-D1D5-34D9-C85E-024C37B4F62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A1CB144-5FA7-6EB4-C9D4-B08566D7C1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61BCA9E-3C5C-AE61-4956-37E7EEC93ABD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EDC10D5-42C8-3333-7290-46C0CB5C24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6195EA-7AF3-754B-38C3-2616378B0D09}"/>
              </a:ext>
            </a:extLst>
          </p:cNvPr>
          <p:cNvSpPr/>
          <p:nvPr userDrawn="1"/>
        </p:nvSpPr>
        <p:spPr>
          <a:xfrm>
            <a:off x="22340017" y="2960914"/>
            <a:ext cx="1173126" cy="15593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EP</a:t>
            </a:r>
          </a:p>
        </p:txBody>
      </p:sp>
    </p:spTree>
    <p:extLst>
      <p:ext uri="{BB962C8B-B14F-4D97-AF65-F5344CB8AC3E}">
        <p14:creationId xmlns:p14="http://schemas.microsoft.com/office/powerpoint/2010/main" val="92792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armacology &amp; Toxicology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30EB20-A52A-400C-864F-6C8F71E71B1F}"/>
              </a:ext>
            </a:extLst>
          </p:cNvPr>
          <p:cNvSpPr/>
          <p:nvPr userDrawn="1"/>
        </p:nvSpPr>
        <p:spPr>
          <a:xfrm>
            <a:off x="20378056" y="3004457"/>
            <a:ext cx="7815735" cy="15158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PHYSIOLOGY, PHARMACOLOGY &amp; TOXICOLOGY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C34665-4833-E5E5-D28D-93EFCDDC41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8513" y="5834785"/>
            <a:ext cx="26518185" cy="3207616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GB" dirty="0"/>
              <a:t>CLICK TO EDIT TITLE (78 PT, BOLD, UPPER CASE)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C4AA93-C9D9-A239-D37A-23521242346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78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F983D55-9B14-6150-2B41-7DC536C0CA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8305" y="9405436"/>
            <a:ext cx="26518607" cy="105936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/>
              <a:t>CLICK TO EDIT AUTHOR (72 PT, BOLD, UPPER CASE)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BD37355-0BE1-1239-1D6B-FDDD5CCF615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878305" y="10777035"/>
            <a:ext cx="26518607" cy="1059365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/>
            </a:lvl1pPr>
          </a:lstStyle>
          <a:p>
            <a:pPr lvl="0"/>
            <a:r>
              <a:rPr lang="en-GB" dirty="0"/>
              <a:t>Click to add affiliation(s)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BFD4CF8-8853-F29E-798B-103B131707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7891" y="12148635"/>
            <a:ext cx="26518606" cy="696274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74FDCAF-68F2-2D07-C9A0-9A7AD1A326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7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66775B4-B5F7-EDB8-E0BD-6D7D344022E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878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DF0D7F6-FBAF-676A-1FF1-C4D80A8070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7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07E18CC-A998-B0C0-B5C1-5FBDC3A562A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15340513" y="15174989"/>
            <a:ext cx="13056185" cy="96662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C0278C3-4B02-BC47-024C-8A25D52947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9891" y="14159412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78598C5-5280-151C-BD1C-E40765673DBD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15340513" y="26609421"/>
            <a:ext cx="13056185" cy="13577811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Click to add text (24 </a:t>
            </a:r>
            <a:r>
              <a:rPr lang="en-GB" dirty="0" err="1"/>
              <a:t>pt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FE9373B8-DC03-4805-B057-AAD39F5C4F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9891" y="25593844"/>
            <a:ext cx="13056901" cy="72655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 dirty="0"/>
              <a:t>CLICK TO ADD SUBHEADING (36 PT, BOLD, UPPER CASE)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753DF8-DDA4-F1F1-305A-18E4F5C05C7D}"/>
              </a:ext>
            </a:extLst>
          </p:cNvPr>
          <p:cNvSpPr/>
          <p:nvPr userDrawn="1"/>
        </p:nvSpPr>
        <p:spPr>
          <a:xfrm>
            <a:off x="19204930" y="3004457"/>
            <a:ext cx="1173126" cy="15158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EP</a:t>
            </a:r>
          </a:p>
        </p:txBody>
      </p:sp>
    </p:spTree>
    <p:extLst>
      <p:ext uri="{BB962C8B-B14F-4D97-AF65-F5344CB8AC3E}">
        <p14:creationId xmlns:p14="http://schemas.microsoft.com/office/powerpoint/2010/main" val="324701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5834784"/>
            <a:ext cx="26112371" cy="37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TITLE (78 PT, BOLD, UPPER CASE)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0432473"/>
            <a:ext cx="26112371" cy="28120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AUTHOR (72 PT, BOLD, UPPER CASE)</a:t>
            </a:r>
          </a:p>
          <a:p>
            <a:pPr lvl="1"/>
            <a:r>
              <a:rPr lang="en-GB" dirty="0"/>
              <a:t>Affiliation (48 </a:t>
            </a:r>
            <a:r>
              <a:rPr lang="en-GB" dirty="0" err="1"/>
              <a:t>pt</a:t>
            </a:r>
            <a:r>
              <a:rPr lang="en-GB" dirty="0"/>
              <a:t>, bold, title case)</a:t>
            </a:r>
          </a:p>
          <a:p>
            <a:pPr lvl="2"/>
            <a:r>
              <a:rPr lang="en-GB" dirty="0"/>
              <a:t>Email address (36 </a:t>
            </a:r>
            <a:r>
              <a:rPr lang="en-GB" dirty="0" err="1"/>
              <a:t>pt</a:t>
            </a:r>
            <a:r>
              <a:rPr lang="en-GB" dirty="0"/>
              <a:t>, bold)</a:t>
            </a:r>
          </a:p>
          <a:p>
            <a:pPr lvl="3"/>
            <a:r>
              <a:rPr lang="en-GB" dirty="0"/>
              <a:t>SUBHEADING (36 PT, BOLD, UPPER CASE)</a:t>
            </a:r>
          </a:p>
          <a:p>
            <a:pPr lvl="4"/>
            <a:r>
              <a:rPr lang="en-GB" dirty="0"/>
              <a:t>Body (24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lvl="5"/>
            <a:r>
              <a:rPr lang="en-GB" dirty="0"/>
              <a:t>Smaller fonts in citation or acknowledgement (less than 24 </a:t>
            </a:r>
            <a:r>
              <a:rPr lang="en-GB" dirty="0" err="1"/>
              <a:t>pt</a:t>
            </a:r>
            <a:r>
              <a:rPr lang="en-GB" dirty="0"/>
              <a:t>)</a:t>
            </a:r>
          </a:p>
          <a:p>
            <a:pPr lvl="4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BE4A57-1304-A98C-8265-AC239CF708CD}"/>
              </a:ext>
            </a:extLst>
          </p:cNvPr>
          <p:cNvSpPr txBox="1"/>
          <p:nvPr userDrawn="1"/>
        </p:nvSpPr>
        <p:spPr>
          <a:xfrm>
            <a:off x="19701164" y="1333798"/>
            <a:ext cx="8492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tx1"/>
                </a:solidFill>
              </a:rPr>
              <a:t>13 – 14 MAY 2024</a:t>
            </a:r>
          </a:p>
          <a:p>
            <a:pPr algn="r"/>
            <a:r>
              <a:rPr lang="en-US" sz="4800" b="1" dirty="0">
                <a:solidFill>
                  <a:srgbClr val="BF1D2D"/>
                </a:solidFill>
              </a:rPr>
              <a:t>PENANG, MALAYSIA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54953-F41B-953B-FC39-92A9D0899916}"/>
              </a:ext>
            </a:extLst>
          </p:cNvPr>
          <p:cNvSpPr txBox="1"/>
          <p:nvPr userDrawn="1"/>
        </p:nvSpPr>
        <p:spPr>
          <a:xfrm>
            <a:off x="10891292" y="41227996"/>
            <a:ext cx="8492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ic3d.usm.my</a:t>
            </a:r>
          </a:p>
        </p:txBody>
      </p:sp>
      <p:pic>
        <p:nvPicPr>
          <p:cNvPr id="5" name="Picture 4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897AF675-9BA3-EA93-B3D2-8C87CE1124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81421" y="1333798"/>
            <a:ext cx="15977979" cy="359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3027487" rtl="0" eaLnBrk="1" latinLnBrk="0" hangingPunct="1">
        <a:lnSpc>
          <a:spcPct val="150000"/>
        </a:lnSpc>
        <a:spcBef>
          <a:spcPct val="0"/>
        </a:spcBef>
        <a:buNone/>
        <a:defRPr sz="7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7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4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4DCB-38AB-B017-39A3-C4716BF7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434F2-21AC-25E0-A788-8EDCFC3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870E-9799-FCAC-02A1-FF02ACAEB7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18818-1F7A-DE53-180D-61F9643FB2A0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09A2D1-01CF-D2CA-C101-74EB7925F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5EE089-DE1B-8B8E-0220-6125378063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853A88-AD61-91E3-B690-9CE226064AA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E5D5F2-7EF5-E574-CFB8-C4CC874728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9A039E-75DD-CBCD-B119-23CADBCD005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7FDF47-C6BD-8CBF-40B9-821929F4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8CABF4B-499E-05B0-DC93-C261CAEE2D50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67EE66D-6798-5633-5751-D7D5935A834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9108-24E7-86F0-F06C-977F93CD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F0CD-AFF5-E1B9-9AB6-C20FE872D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AA8312-7746-4E22-333B-2982214C82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FD62FD-A9BF-9D14-E7AF-AEAF6978206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5221E1-BA1C-4B2E-8C23-729A021009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2A557C-DB7E-EA71-FFB0-B82C6FF38B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FD2DEE-6FC2-8724-031A-9FBE5E84F7D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D3526C7-25B8-D9F4-0A1B-1CA1ADFCB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710A9A9-6884-BC3A-0F8E-59D965431FD8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5F77AD1-AFE4-0D98-2032-B4CB8463A19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1EC432C-EB31-99C3-4B3A-8087CED54FDC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0774E6-547B-B36C-3984-4976C9F58E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7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DEF7-EA5D-070B-2D5E-109BEC7B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2529-1367-3E20-10FD-4A1768ED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38AD99B-B651-940F-A667-3416886E4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E9B6D8-8B3B-4C92-CDAA-BD4B6B5EA14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EA895B-57A3-9B1F-551C-FD04737A56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30D4BE-85AF-1025-BD20-51DA6942BB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601DE4-F5FE-2328-F9DB-5CED96F66CE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43C74E2-2B12-51A3-0885-23F0639648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78F1ECB-62F7-F219-CE4A-10426B5AF705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595B7C-2A02-BE46-3DA7-A3E7A1992A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B78358D-9D9D-7F5D-D7C4-1B35F1062EC1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6FE9BBB-7257-6B44-C99C-166AA12ECA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51401"/>
      </p:ext>
    </p:extLst>
  </p:cSld>
  <p:clrMapOvr>
    <a:masterClrMapping/>
  </p:clrMapOvr>
</p:sld>
</file>

<file path=ppt/theme/theme1.xml><?xml version="1.0" encoding="utf-8"?>
<a:theme xmlns:a="http://schemas.openxmlformats.org/drawingml/2006/main" name="IC3D Poster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IC3D Poster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 Rhu Yann</dc:creator>
  <cp:lastModifiedBy>Ho Rhu Yann</cp:lastModifiedBy>
  <cp:revision>5</cp:revision>
  <dcterms:created xsi:type="dcterms:W3CDTF">2023-03-20T09:08:00Z</dcterms:created>
  <dcterms:modified xsi:type="dcterms:W3CDTF">2023-07-28T07:36:28Z</dcterms:modified>
</cp:coreProperties>
</file>