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9A9A"/>
    <a:srgbClr val="BF1D2D"/>
    <a:srgbClr val="983695"/>
    <a:srgbClr val="FFCD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478"/>
    <p:restoredTop sz="96018"/>
  </p:normalViewPr>
  <p:slideViewPr>
    <p:cSldViewPr snapToGrid="0">
      <p:cViewPr>
        <p:scale>
          <a:sx n="49" d="100"/>
          <a:sy n="49" d="100"/>
        </p:scale>
        <p:origin x="-421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6310890"/>
            <a:ext cx="26158886" cy="2845426"/>
          </a:xfrm>
        </p:spPr>
        <p:txBody>
          <a:bodyPr anchor="ctr">
            <a:normAutofit/>
          </a:bodyPr>
          <a:lstStyle>
            <a:lvl1pPr algn="ctr">
              <a:defRPr sz="80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0641" y="10016836"/>
            <a:ext cx="26158886" cy="30341455"/>
          </a:xfrm>
        </p:spPr>
        <p:txBody>
          <a:bodyPr>
            <a:normAutofit/>
          </a:bodyPr>
          <a:lstStyle>
            <a:lvl1pPr marL="0" indent="0" algn="ctr">
              <a:buNone/>
              <a:defRPr sz="4000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79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ug Discovery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78513" y="5834785"/>
            <a:ext cx="26518185" cy="3207616"/>
          </a:xfrm>
        </p:spPr>
        <p:txBody>
          <a:bodyPr/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GB" dirty="0"/>
              <a:t>CLICK TO EDIT TITLE (78 PT, BOLD, UPPER CASE)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78513" y="15174989"/>
            <a:ext cx="13056185" cy="9666211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</a:lstStyle>
          <a:p>
            <a:pPr lvl="0"/>
            <a:r>
              <a:rPr lang="en-GB" dirty="0"/>
              <a:t>Click to add text (24 </a:t>
            </a:r>
            <a:r>
              <a:rPr lang="en-GB" dirty="0" err="1"/>
              <a:t>pt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30EB20-A52A-400C-864F-6C8F71E71B1F}"/>
              </a:ext>
            </a:extLst>
          </p:cNvPr>
          <p:cNvSpPr/>
          <p:nvPr userDrawn="1"/>
        </p:nvSpPr>
        <p:spPr>
          <a:xfrm>
            <a:off x="22050104" y="3239589"/>
            <a:ext cx="6143688" cy="1280693"/>
          </a:xfrm>
          <a:prstGeom prst="rect">
            <a:avLst/>
          </a:prstGeom>
          <a:solidFill>
            <a:srgbClr val="BF1D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DRUG DISCOVERY &amp; MEDICINAL CHEMISTRY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4876B0-83A2-3FCC-72B0-69E0082DEA0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78305" y="9405436"/>
            <a:ext cx="26518607" cy="105936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en-US" dirty="0"/>
              <a:t>CLICK TO EDIT AUTHOR (72 PT, BOLD, UPPER CASE)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F59642D-59A4-736D-D008-8FD08E1E535B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1878305" y="10777035"/>
            <a:ext cx="26518607" cy="1059365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800"/>
            </a:lvl1pPr>
          </a:lstStyle>
          <a:p>
            <a:pPr lvl="0"/>
            <a:r>
              <a:rPr lang="en-GB" dirty="0"/>
              <a:t>Click to add affiliation(s) (48 </a:t>
            </a:r>
            <a:r>
              <a:rPr lang="en-GB" dirty="0" err="1"/>
              <a:t>pt</a:t>
            </a:r>
            <a:r>
              <a:rPr lang="en-GB" dirty="0"/>
              <a:t>, bold, title case)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78BB60F-0F8C-B8E3-C75A-EA5E5C6E71D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77891" y="12148635"/>
            <a:ext cx="26518606" cy="696274"/>
          </a:xfrm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 dirty="0"/>
              <a:t>Click to add email address (36 </a:t>
            </a:r>
            <a:r>
              <a:rPr lang="en-GB" dirty="0" err="1"/>
              <a:t>pt</a:t>
            </a:r>
            <a:r>
              <a:rPr lang="en-GB" dirty="0"/>
              <a:t>, bold)</a:t>
            </a:r>
            <a:endParaRPr lang="en-US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E88EEE0E-B14F-8A13-3076-525F00B523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77891" y="14159412"/>
            <a:ext cx="13056901" cy="726550"/>
          </a:xfrm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 dirty="0"/>
              <a:t>CLICK TO ADD SUBHEADING (36 PT, BOLD, UPPER CASE)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CD9C66C-08E4-7C8E-3694-1F7BB398A366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878513" y="26609421"/>
            <a:ext cx="13056185" cy="13577811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</a:lstStyle>
          <a:p>
            <a:pPr lvl="0"/>
            <a:r>
              <a:rPr lang="en-GB" dirty="0"/>
              <a:t>Click to add text (24 </a:t>
            </a:r>
            <a:r>
              <a:rPr lang="en-GB" dirty="0" err="1"/>
              <a:t>pt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63F82B8-A71A-EEFC-443A-0B72BACF08C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77891" y="25593844"/>
            <a:ext cx="13056901" cy="726550"/>
          </a:xfrm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 dirty="0"/>
              <a:t>CLICK TO ADD SUBHEADING (36 PT, BOLD, UPPER CASE)</a:t>
            </a:r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6E43C9D-7678-3E4C-D60A-A831F769B8AD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15340513" y="15174989"/>
            <a:ext cx="13056185" cy="9666211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</a:lstStyle>
          <a:p>
            <a:pPr lvl="0"/>
            <a:r>
              <a:rPr lang="en-GB" dirty="0"/>
              <a:t>Click to add text (24 </a:t>
            </a:r>
            <a:r>
              <a:rPr lang="en-GB" dirty="0" err="1"/>
              <a:t>pt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E055E11C-91C2-BB60-12B9-E0A68619595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339891" y="14159412"/>
            <a:ext cx="13056901" cy="726550"/>
          </a:xfrm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 dirty="0"/>
              <a:t>CLICK TO ADD SUBHEADING (36 PT, BOLD, UPPER CASE)</a:t>
            </a:r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23A57133-5963-E805-A173-8BC955C32FB2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15340513" y="26609421"/>
            <a:ext cx="13056185" cy="13577811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</a:lstStyle>
          <a:p>
            <a:pPr lvl="0"/>
            <a:r>
              <a:rPr lang="en-GB" dirty="0"/>
              <a:t>Click to add text (24 </a:t>
            </a:r>
            <a:r>
              <a:rPr lang="en-GB" dirty="0" err="1"/>
              <a:t>pt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EBEDE74E-AFFD-7BBF-A754-7BD95D55BB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339891" y="25593844"/>
            <a:ext cx="13056901" cy="726550"/>
          </a:xfrm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 dirty="0"/>
              <a:t>CLICK TO ADD SUBHEADING (36 PT, BOLD, UPPER 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084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ug Delivery &amp; Formulation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530EB20-A52A-400C-864F-6C8F71E71B1F}"/>
              </a:ext>
            </a:extLst>
          </p:cNvPr>
          <p:cNvSpPr/>
          <p:nvPr userDrawn="1"/>
        </p:nvSpPr>
        <p:spPr>
          <a:xfrm>
            <a:off x="23722149" y="3239589"/>
            <a:ext cx="4471642" cy="128069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DRUG DELIVERY &amp; FORMULATION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7AAA7AE-0E2F-0E12-C525-6612539676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8513" y="5834785"/>
            <a:ext cx="26518185" cy="3207616"/>
          </a:xfrm>
        </p:spPr>
        <p:txBody>
          <a:bodyPr/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GB" dirty="0"/>
              <a:t>CLICK TO EDIT TITLE (78 PT, BOLD, UPPER CASE)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AD11537-C889-F8E6-7E02-444E8EC19FD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878513" y="15174989"/>
            <a:ext cx="13056185" cy="9666211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</a:lstStyle>
          <a:p>
            <a:pPr lvl="0"/>
            <a:r>
              <a:rPr lang="en-GB" dirty="0"/>
              <a:t>Click to add text (24 </a:t>
            </a:r>
            <a:r>
              <a:rPr lang="en-GB" dirty="0" err="1"/>
              <a:t>pt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1754D131-D19B-6EFC-4716-079D05F3DAC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78305" y="9405436"/>
            <a:ext cx="26518607" cy="105936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en-US" dirty="0"/>
              <a:t>CLICK TO EDIT AUTHOR (72 PT, BOLD, UPPER CASE)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0E19D433-1FC1-CE4D-9433-B07E5F1FABA8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1878305" y="10777035"/>
            <a:ext cx="26518607" cy="1059365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800"/>
            </a:lvl1pPr>
          </a:lstStyle>
          <a:p>
            <a:pPr lvl="0"/>
            <a:r>
              <a:rPr lang="en-GB" dirty="0"/>
              <a:t>Click to add affiliation(s) (48 </a:t>
            </a:r>
            <a:r>
              <a:rPr lang="en-GB" dirty="0" err="1"/>
              <a:t>pt</a:t>
            </a:r>
            <a:r>
              <a:rPr lang="en-GB" dirty="0"/>
              <a:t>, bold, title case)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73E867A2-03D5-7BBF-F513-313E09903CD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77891" y="12148635"/>
            <a:ext cx="26518606" cy="696274"/>
          </a:xfrm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 dirty="0"/>
              <a:t>Click to add email address (36 </a:t>
            </a:r>
            <a:r>
              <a:rPr lang="en-GB" dirty="0" err="1"/>
              <a:t>pt</a:t>
            </a:r>
            <a:r>
              <a:rPr lang="en-GB" dirty="0"/>
              <a:t>, bold)</a:t>
            </a:r>
            <a:endParaRPr lang="en-US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F195E0E1-3D2C-F09A-069E-2EC5D2A02DE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77891" y="14159412"/>
            <a:ext cx="13056901" cy="726550"/>
          </a:xfrm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 dirty="0"/>
              <a:t>CLICK TO ADD SUBHEADING (36 PT, BOLD, UPPER CASE)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255B9E7-D25D-6ED7-8599-C3936ABF8C27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878513" y="26609421"/>
            <a:ext cx="13056185" cy="13577811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</a:lstStyle>
          <a:p>
            <a:pPr lvl="0"/>
            <a:r>
              <a:rPr lang="en-GB" dirty="0"/>
              <a:t>Click to add text (24 </a:t>
            </a:r>
            <a:r>
              <a:rPr lang="en-GB" dirty="0" err="1"/>
              <a:t>pt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205F203D-376C-3119-A121-FDD95E1FCEE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77891" y="25593844"/>
            <a:ext cx="13056901" cy="726550"/>
          </a:xfrm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 dirty="0"/>
              <a:t>CLICK TO ADD SUBHEADING (36 PT, BOLD, UPPER CASE)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8BEDD31-D1D5-34D9-C85E-024C37B4F62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15340513" y="15174989"/>
            <a:ext cx="13056185" cy="9666211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</a:lstStyle>
          <a:p>
            <a:pPr lvl="0"/>
            <a:r>
              <a:rPr lang="en-GB" dirty="0"/>
              <a:t>Click to add text (24 </a:t>
            </a:r>
            <a:r>
              <a:rPr lang="en-GB" dirty="0" err="1"/>
              <a:t>pt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9A1CB144-5FA7-6EB4-C9D4-B08566D7C1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339891" y="14159412"/>
            <a:ext cx="13056901" cy="726550"/>
          </a:xfrm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 dirty="0"/>
              <a:t>CLICK TO ADD SUBHEADING (36 PT, BOLD, UPPER CASE)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061BCA9E-3C5C-AE61-4956-37E7EEC93ABD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15340513" y="26609421"/>
            <a:ext cx="13056185" cy="13577811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</a:lstStyle>
          <a:p>
            <a:pPr lvl="0"/>
            <a:r>
              <a:rPr lang="en-GB" dirty="0"/>
              <a:t>Click to add text (24 </a:t>
            </a:r>
            <a:r>
              <a:rPr lang="en-GB" dirty="0" err="1"/>
              <a:t>pt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3EDC10D5-42C8-3333-7290-46C0CB5C24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339891" y="25593844"/>
            <a:ext cx="13056901" cy="726550"/>
          </a:xfrm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 dirty="0"/>
              <a:t>CLICK TO ADD SUBHEADING (36 PT, BOLD, UPPER 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92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armacology &amp; Toxicology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530EB20-A52A-400C-864F-6C8F71E71B1F}"/>
              </a:ext>
            </a:extLst>
          </p:cNvPr>
          <p:cNvSpPr/>
          <p:nvPr userDrawn="1"/>
        </p:nvSpPr>
        <p:spPr>
          <a:xfrm>
            <a:off x="20351932" y="3239589"/>
            <a:ext cx="7841860" cy="128069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PHYSIOLOGY, PHARMACOLOGY &amp; TOXICOLOGY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7C34665-4833-E5E5-D28D-93EFCDDC41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8513" y="5834785"/>
            <a:ext cx="26518185" cy="3207616"/>
          </a:xfrm>
        </p:spPr>
        <p:txBody>
          <a:bodyPr/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GB" dirty="0"/>
              <a:t>CLICK TO EDIT TITLE (78 PT, BOLD, UPPER CASE)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4C4AA93-C9D9-A239-D37A-23521242346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878513" y="15174989"/>
            <a:ext cx="13056185" cy="9666211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</a:lstStyle>
          <a:p>
            <a:pPr lvl="0"/>
            <a:r>
              <a:rPr lang="en-GB" dirty="0"/>
              <a:t>Click to add text (24 </a:t>
            </a:r>
            <a:r>
              <a:rPr lang="en-GB" dirty="0" err="1"/>
              <a:t>pt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4F983D55-9B14-6150-2B41-7DC536C0CAF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78305" y="9405436"/>
            <a:ext cx="26518607" cy="105936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en-US" dirty="0"/>
              <a:t>CLICK TO EDIT AUTHOR (72 PT, BOLD, UPPER CASE)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BD37355-0BE1-1239-1D6B-FDDD5CCF615E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1878305" y="10777035"/>
            <a:ext cx="26518607" cy="1059365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800"/>
            </a:lvl1pPr>
          </a:lstStyle>
          <a:p>
            <a:pPr lvl="0"/>
            <a:r>
              <a:rPr lang="en-GB" dirty="0"/>
              <a:t>Click to add affiliation(s) (48 </a:t>
            </a:r>
            <a:r>
              <a:rPr lang="en-GB" dirty="0" err="1"/>
              <a:t>pt</a:t>
            </a:r>
            <a:r>
              <a:rPr lang="en-GB" dirty="0"/>
              <a:t>, bold, title case)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ABFD4CF8-8853-F29E-798B-103B131707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77891" y="12148635"/>
            <a:ext cx="26518606" cy="696274"/>
          </a:xfrm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 dirty="0"/>
              <a:t>Click to add email address (36 </a:t>
            </a:r>
            <a:r>
              <a:rPr lang="en-GB" dirty="0" err="1"/>
              <a:t>pt</a:t>
            </a:r>
            <a:r>
              <a:rPr lang="en-GB" dirty="0"/>
              <a:t>, bold)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74FDCAF-68F2-2D07-C9A0-9A7AD1A3265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77891" y="14159412"/>
            <a:ext cx="13056901" cy="726550"/>
          </a:xfrm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 dirty="0"/>
              <a:t>CLICK TO ADD SUBHEADING (36 PT, BOLD, UPPER CASE)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66775B4-B5F7-EDB8-E0BD-6D7D344022E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878513" y="26609421"/>
            <a:ext cx="13056185" cy="13577811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</a:lstStyle>
          <a:p>
            <a:pPr lvl="0"/>
            <a:r>
              <a:rPr lang="en-GB" dirty="0"/>
              <a:t>Click to add text (24 </a:t>
            </a:r>
            <a:r>
              <a:rPr lang="en-GB" dirty="0" err="1"/>
              <a:t>pt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1DF0D7F6-FBAF-676A-1FF1-C4D80A8070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77891" y="25593844"/>
            <a:ext cx="13056901" cy="726550"/>
          </a:xfrm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 dirty="0"/>
              <a:t>CLICK TO ADD SUBHEADING (36 PT, BOLD, UPPER CASE)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07E18CC-A998-B0C0-B5C1-5FBDC3A562AB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15340513" y="15174989"/>
            <a:ext cx="13056185" cy="9666211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</a:lstStyle>
          <a:p>
            <a:pPr lvl="0"/>
            <a:r>
              <a:rPr lang="en-GB" dirty="0"/>
              <a:t>Click to add text (24 </a:t>
            </a:r>
            <a:r>
              <a:rPr lang="en-GB" dirty="0" err="1"/>
              <a:t>pt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5C0278C3-4B02-BC47-024C-8A25D52947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339891" y="14159412"/>
            <a:ext cx="13056901" cy="726550"/>
          </a:xfrm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 dirty="0"/>
              <a:t>CLICK TO ADD SUBHEADING (36 PT, BOLD, UPPER CASE)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078598C5-5280-151C-BD1C-E40765673DBD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15340513" y="26609421"/>
            <a:ext cx="13056185" cy="13577811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</a:lstStyle>
          <a:p>
            <a:pPr lvl="0"/>
            <a:r>
              <a:rPr lang="en-GB" dirty="0"/>
              <a:t>Click to add text (24 </a:t>
            </a:r>
            <a:r>
              <a:rPr lang="en-GB" dirty="0" err="1"/>
              <a:t>pt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FE9373B8-DC03-4805-B057-AAD39F5C4F6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339891" y="25593844"/>
            <a:ext cx="13056901" cy="726550"/>
          </a:xfrm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 dirty="0"/>
              <a:t>CLICK TO ADD SUBHEADING (36 PT, BOLD, UPPER 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1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5834784"/>
            <a:ext cx="26112371" cy="377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TITLE (78 PT, BOLD, UPPER CASE)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0432473"/>
            <a:ext cx="26112371" cy="28120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AUTHOR (72 PT, BOLD, UPPER CASE)</a:t>
            </a:r>
          </a:p>
          <a:p>
            <a:pPr lvl="1"/>
            <a:r>
              <a:rPr lang="en-GB" dirty="0"/>
              <a:t>Affiliation (48 </a:t>
            </a:r>
            <a:r>
              <a:rPr lang="en-GB" dirty="0" err="1"/>
              <a:t>pt</a:t>
            </a:r>
            <a:r>
              <a:rPr lang="en-GB" dirty="0"/>
              <a:t>, bold, title case)</a:t>
            </a:r>
          </a:p>
          <a:p>
            <a:pPr lvl="2"/>
            <a:r>
              <a:rPr lang="en-GB" dirty="0"/>
              <a:t>Email address (36 </a:t>
            </a:r>
            <a:r>
              <a:rPr lang="en-GB" dirty="0" err="1"/>
              <a:t>pt</a:t>
            </a:r>
            <a:r>
              <a:rPr lang="en-GB" dirty="0"/>
              <a:t>, bold)</a:t>
            </a:r>
          </a:p>
          <a:p>
            <a:pPr lvl="3"/>
            <a:r>
              <a:rPr lang="en-GB" dirty="0"/>
              <a:t>SUBHEADING (36 PT, BOLD, UPPER CASE)</a:t>
            </a:r>
          </a:p>
          <a:p>
            <a:pPr lvl="4"/>
            <a:r>
              <a:rPr lang="en-GB" dirty="0"/>
              <a:t>Body (24 </a:t>
            </a:r>
            <a:r>
              <a:rPr lang="en-GB" dirty="0" err="1"/>
              <a:t>pt</a:t>
            </a:r>
            <a:r>
              <a:rPr lang="en-GB" dirty="0"/>
              <a:t>)</a:t>
            </a:r>
          </a:p>
          <a:p>
            <a:pPr lvl="5"/>
            <a:r>
              <a:rPr lang="en-GB" dirty="0"/>
              <a:t>Smaller fonts in citation or acknowledgement (less than 24 </a:t>
            </a:r>
            <a:r>
              <a:rPr lang="en-GB" dirty="0" err="1"/>
              <a:t>pt</a:t>
            </a:r>
            <a:r>
              <a:rPr lang="en-GB" dirty="0"/>
              <a:t>)</a:t>
            </a:r>
          </a:p>
          <a:p>
            <a:pPr lvl="4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BE4A57-1304-A98C-8265-AC239CF708CD}"/>
              </a:ext>
            </a:extLst>
          </p:cNvPr>
          <p:cNvSpPr txBox="1"/>
          <p:nvPr userDrawn="1"/>
        </p:nvSpPr>
        <p:spPr>
          <a:xfrm>
            <a:off x="19701164" y="1742642"/>
            <a:ext cx="84926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chemeClr val="tx1"/>
                </a:solidFill>
              </a:rPr>
              <a:t>13 – 14 MAY 2024</a:t>
            </a:r>
          </a:p>
          <a:p>
            <a:pPr algn="r"/>
            <a:r>
              <a:rPr lang="en-US" sz="4800" b="1" dirty="0">
                <a:solidFill>
                  <a:srgbClr val="BF1D2D"/>
                </a:solidFill>
              </a:rPr>
              <a:t>PENANG, MALAYSIA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C54953-F41B-953B-FC39-92A9D0899916}"/>
              </a:ext>
            </a:extLst>
          </p:cNvPr>
          <p:cNvSpPr txBox="1"/>
          <p:nvPr userDrawn="1"/>
        </p:nvSpPr>
        <p:spPr>
          <a:xfrm>
            <a:off x="10891292" y="41227996"/>
            <a:ext cx="8492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ic3d.usm.my</a:t>
            </a:r>
          </a:p>
        </p:txBody>
      </p:sp>
      <p:pic>
        <p:nvPicPr>
          <p:cNvPr id="5" name="Picture 4" descr="A black background with red text&#10;&#10;Description automatically generated">
            <a:extLst>
              <a:ext uri="{FF2B5EF4-FFF2-40B4-BE49-F238E27FC236}">
                <a16:creationId xmlns:a16="http://schemas.microsoft.com/office/drawing/2014/main" id="{897AF675-9BA3-EA93-B3D2-8C87CE1124E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081421" y="1333798"/>
            <a:ext cx="15977979" cy="359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4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3027487" rtl="0" eaLnBrk="1" latinLnBrk="0" hangingPunct="1">
        <a:lnSpc>
          <a:spcPct val="150000"/>
        </a:lnSpc>
        <a:spcBef>
          <a:spcPct val="0"/>
        </a:spcBef>
        <a:buNone/>
        <a:defRPr sz="7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7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4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3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3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04DCB-38AB-B017-39A3-C4716BF72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434F2-21AC-25E0-A788-8EDCFC3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27870E-9799-FCAC-02A1-FF02ACAEB7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A18818-1F7A-DE53-180D-61F9643FB2A0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09A2D1-01CF-D2CA-C101-74EB7925F8D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5EE089-DE1B-8B8E-0220-6125378063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F853A88-AD61-91E3-B690-9CE226064AA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4E5D5F2-7EF5-E574-CFB8-C4CC874728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39A039E-75DD-CBCD-B119-23CADBCD0053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17FDF47-C6BD-8CBF-40B9-821929F4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8CABF4B-499E-05B0-DC93-C261CAEE2D50}"/>
              </a:ext>
            </a:extLst>
          </p:cNvPr>
          <p:cNvSpPr>
            <a:spLocks noGrp="1"/>
          </p:cNvSpPr>
          <p:nvPr>
            <p:ph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67EE66D-6798-5633-5751-D7D5935A834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62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E9108-24E7-86F0-F06C-977F93CDC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DF0CD-AFF5-E1B9-9AB6-C20FE872D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AAA8312-7746-4E22-333B-2982214C82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FD62FD-A9BF-9D14-E7AF-AEAF69782067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F5221E1-BA1C-4B2E-8C23-729A0210096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92A557C-DB7E-EA71-FFB0-B82C6FF38B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0FD2DEE-6FC2-8724-031A-9FBE5E84F7D8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D3526C7-25B8-D9F4-0A1B-1CA1ADFCB4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710A9A9-6884-BC3A-0F8E-59D965431FD8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5F77AD1-AFE4-0D98-2032-B4CB8463A19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1EC432C-EB31-99C3-4B3A-8087CED54FDC}"/>
              </a:ext>
            </a:extLst>
          </p:cNvPr>
          <p:cNvSpPr>
            <a:spLocks noGrp="1"/>
          </p:cNvSpPr>
          <p:nvPr>
            <p:ph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0774E6-547B-B36C-3984-4976C9F58E6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71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1DEF7-EA5D-070B-2D5E-109BEC7BB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D2529-1367-3E20-10FD-4A1768EDE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38AD99B-B651-940F-A667-3416886E43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5E9B6D8-8B3B-4C92-CDAA-BD4B6B5EA14A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5EA895B-57A3-9B1F-551C-FD04737A568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A30D4BE-85AF-1025-BD20-51DA6942BB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2601DE4-F5FE-2328-F9DB-5CED96F66CE8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43C74E2-2B12-51A3-0885-23F0639648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B78F1ECB-62F7-F219-CE4A-10426B5AF705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5595B7C-2A02-BE46-3DA7-A3E7A1992A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2B78358D-9D9D-7F5D-D7C4-1B35F1062EC1}"/>
              </a:ext>
            </a:extLst>
          </p:cNvPr>
          <p:cNvSpPr>
            <a:spLocks noGrp="1"/>
          </p:cNvSpPr>
          <p:nvPr>
            <p:ph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6FE9BBB-7257-6B44-C99C-166AA12ECAB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51401"/>
      </p:ext>
    </p:extLst>
  </p:cSld>
  <p:clrMapOvr>
    <a:masterClrMapping/>
  </p:clrMapOvr>
</p:sld>
</file>

<file path=ppt/theme/theme1.xml><?xml version="1.0" encoding="utf-8"?>
<a:theme xmlns:a="http://schemas.openxmlformats.org/drawingml/2006/main" name="IC3D Poster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IC3D Poster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 Rhu Yann</dc:creator>
  <cp:lastModifiedBy>Ho Rhu Yann</cp:lastModifiedBy>
  <cp:revision>4</cp:revision>
  <dcterms:created xsi:type="dcterms:W3CDTF">2023-03-20T09:08:00Z</dcterms:created>
  <dcterms:modified xsi:type="dcterms:W3CDTF">2023-07-28T07:38:34Z</dcterms:modified>
</cp:coreProperties>
</file>